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CFF20-ABAB-4031-AAAD-71AD83EFA90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B8AC6-A377-4BFE-8B0A-952E51DC22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E931943-EB12-427F-A1C9-5CD2EA70663F}" type="datetime1">
              <a:rPr lang="ru-RU" smtClean="0"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8A3E-5C2A-40A2-8C83-00DB37EAED6D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53F9-1A36-47C7-8328-2BAFE8F39686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D08A3-89FA-4FCE-8FD1-38DFBE8B5074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D69A996-41E3-4592-8D2A-0B7C1BB49BD0}" type="datetime1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5F1A-2A22-4370-9AF4-6396B87F00D5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1AFE-1543-4C51-9E10-5799A1086C66}" type="datetime1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4A5AA-C383-4301-B7A9-78C6E0905A07}" type="datetime1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384F-CD96-4A76-BA82-6A6B4A1E9F35}" type="datetime1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A3E8-8510-4438-AE5C-921DBA04518D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4026-CC66-42C5-B5A6-AEDE6E5F9F09}" type="datetime1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4DCD06-C241-4628-9551-8E2AAF42A8A1}" type="datetime1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Воображение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Лектор: канд. </a:t>
            </a:r>
            <a:r>
              <a:rPr lang="ru-RU" b="1" dirty="0" err="1"/>
              <a:t>социол</a:t>
            </a:r>
            <a:r>
              <a:rPr lang="ru-RU" b="1" dirty="0"/>
              <a:t>. наук, доцент Л.К. </a:t>
            </a:r>
            <a:r>
              <a:rPr lang="ru-RU" b="1"/>
              <a:t>Качалов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Виды воображения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Смысл понятия «грёзы»  – это  непроизвольное течение ярких, фантастических представлений о желаемом, на какой-то период времени ощущаемое как реальность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Виды воображения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050" name="Picture 2" descr="C:\Documents and Settings\Leonid\Мои документы\Downloads\виды воображения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93468"/>
            <a:ext cx="7864939" cy="51930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Механизмы переработки представлений в воображаемые образы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Создание образов воображения проходит </a:t>
            </a:r>
            <a:r>
              <a:rPr lang="ru-RU" b="1" dirty="0"/>
              <a:t>два основных этапа: </a:t>
            </a:r>
          </a:p>
          <a:p>
            <a:pPr marL="514350" indent="-514350">
              <a:buAutoNum type="arabicParenR"/>
            </a:pPr>
            <a:r>
              <a:rPr lang="ru-RU" b="1" dirty="0"/>
              <a:t>анализ впечатлений</a:t>
            </a:r>
          </a:p>
          <a:p>
            <a:pPr marL="514350" indent="-514350">
              <a:buAutoNum type="arabicParenR"/>
            </a:pPr>
            <a:r>
              <a:rPr lang="ru-RU" b="1" dirty="0"/>
              <a:t> синтез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Механизмы переработки представлений в воображаемые образы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Простейшей формой синтеза в процессе воображения является </a:t>
            </a:r>
            <a:r>
              <a:rPr lang="ru-RU" b="1" i="1" dirty="0"/>
              <a:t>агглютинация, </a:t>
            </a:r>
            <a:r>
              <a:rPr lang="ru-RU" dirty="0"/>
              <a:t>т. е. создание нового образа путем присоединения в воображении частей или свойств одного объекта другому</a:t>
            </a:r>
          </a:p>
          <a:p>
            <a:r>
              <a:rPr lang="ru-RU" b="1" dirty="0"/>
              <a:t>Агглютинация</a:t>
            </a:r>
            <a:r>
              <a:rPr lang="ru-RU" dirty="0"/>
              <a:t> широко используется в искусстве и техническом творчестве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Механизмы переработки представлений в воображаемые образы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Наиболее существенными способами переработки представлений в образы воображения, идущими по пути обобщения существенных признаков, являются </a:t>
            </a:r>
            <a:r>
              <a:rPr lang="ru-RU" b="1" i="1" dirty="0"/>
              <a:t>схематизация </a:t>
            </a:r>
            <a:r>
              <a:rPr lang="ru-RU" dirty="0"/>
              <a:t>и </a:t>
            </a:r>
            <a:r>
              <a:rPr lang="ru-RU" b="1" i="1" dirty="0"/>
              <a:t>акцентировка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Индивидуальные особенности воображения и его развитие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Индивидуальные особенности воображения выражаются в том, что люди различаются по степени развития воображения и по тину образов, которыми они оперируют чаще всего.</a:t>
            </a:r>
          </a:p>
          <a:p>
            <a:r>
              <a:rPr lang="ru-RU" dirty="0"/>
              <a:t>Степень развития воображения характеризуется яркостью образов и глубиной</a:t>
            </a:r>
          </a:p>
          <a:p>
            <a:r>
              <a:rPr lang="ru-RU" dirty="0"/>
              <a:t>Существенные различия между людьми выявляются в отношении характера доминирующего типа воображения (зрительные, слуховые, двигательные образы)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 Индивидуальные особенности воображения и его развитие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Развитие воображения осуществляется в ходе онтогенеза человека и требует накопления известного запаса представлений, которые в дальнейшем могут служить материалом для создания образов воображения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 Воображение и творчество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Стадии творчества по Г. </a:t>
            </a:r>
            <a:r>
              <a:rPr lang="ru-RU" dirty="0" err="1"/>
              <a:t>Уолесу</a:t>
            </a:r>
            <a:r>
              <a:rPr lang="ru-RU" dirty="0"/>
              <a:t>:</a:t>
            </a:r>
          </a:p>
          <a:p>
            <a:pPr marL="514350" indent="-514350">
              <a:buAutoNum type="arabicParenR"/>
            </a:pPr>
            <a:r>
              <a:rPr lang="ru-RU" dirty="0"/>
              <a:t>Подготовка (зарождение идеи)</a:t>
            </a:r>
          </a:p>
          <a:p>
            <a:pPr marL="514350" indent="-514350">
              <a:buAutoNum type="arabicParenR"/>
            </a:pPr>
            <a:r>
              <a:rPr lang="ru-RU" dirty="0"/>
              <a:t>Созревание</a:t>
            </a:r>
          </a:p>
          <a:p>
            <a:pPr marL="514350" indent="-514350">
              <a:buAutoNum type="arabicParenR"/>
            </a:pPr>
            <a:r>
              <a:rPr lang="ru-RU" dirty="0"/>
              <a:t>Озарение</a:t>
            </a:r>
          </a:p>
          <a:p>
            <a:pPr marL="514350" indent="-514350">
              <a:buAutoNum type="arabicParenR"/>
            </a:pPr>
            <a:r>
              <a:rPr lang="ru-RU" dirty="0"/>
              <a:t>Проверка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 Воображение и творчество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Г. С. </a:t>
            </a:r>
            <a:r>
              <a:rPr lang="ru-RU" b="1" dirty="0" err="1"/>
              <a:t>Альтшуллер</a:t>
            </a:r>
            <a:r>
              <a:rPr lang="ru-RU" b="1" dirty="0"/>
              <a:t> </a:t>
            </a:r>
            <a:r>
              <a:rPr lang="ru-RU" dirty="0"/>
              <a:t>— разработал теорию решения творческих задач. Он выделял пять уровней творчества:</a:t>
            </a:r>
          </a:p>
          <a:p>
            <a:pPr>
              <a:lnSpc>
                <a:spcPct val="120000"/>
              </a:lnSpc>
              <a:buNone/>
            </a:pPr>
            <a:r>
              <a:rPr lang="ru-RU" dirty="0"/>
              <a:t>1-ый уровень: известный объект без выбора или почти без выбора;</a:t>
            </a:r>
          </a:p>
          <a:p>
            <a:pPr>
              <a:lnSpc>
                <a:spcPct val="120000"/>
              </a:lnSpc>
              <a:buNone/>
            </a:pPr>
            <a:r>
              <a:rPr lang="ru-RU" dirty="0"/>
              <a:t>2-ой уровень: выбран объект из нескольких или сделаны небольшие изменения исходного объекта;</a:t>
            </a:r>
          </a:p>
          <a:p>
            <a:pPr>
              <a:lnSpc>
                <a:spcPct val="120000"/>
              </a:lnSpc>
              <a:buNone/>
            </a:pPr>
            <a:r>
              <a:rPr lang="ru-RU" dirty="0"/>
              <a:t>3-ий уровень: исходный объект меняется сильно;</a:t>
            </a:r>
          </a:p>
          <a:p>
            <a:pPr>
              <a:lnSpc>
                <a:spcPct val="120000"/>
              </a:lnSpc>
              <a:buNone/>
            </a:pPr>
            <a:r>
              <a:rPr lang="ru-RU" dirty="0"/>
              <a:t>4-ый уровень: исходный объект меняется полностью;</a:t>
            </a:r>
          </a:p>
          <a:p>
            <a:pPr>
              <a:lnSpc>
                <a:spcPct val="120000"/>
              </a:lnSpc>
              <a:buNone/>
            </a:pPr>
            <a:r>
              <a:rPr lang="ru-RU" dirty="0"/>
              <a:t>5-ый уровень: изменена вся техническая система, куда входил исходный объект, или сделано научное открытие".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Общая характеристика воображения</a:t>
            </a:r>
          </a:p>
          <a:p>
            <a:pPr marL="514350" indent="-514350">
              <a:buAutoNum type="arabicPeriod"/>
            </a:pPr>
            <a:r>
              <a:rPr lang="ru-RU" dirty="0"/>
              <a:t>Виды воображения</a:t>
            </a:r>
          </a:p>
          <a:p>
            <a:pPr marL="514350" indent="-514350">
              <a:buAutoNum type="arabicPeriod"/>
            </a:pPr>
            <a:r>
              <a:rPr lang="ru-RU" dirty="0"/>
              <a:t>Механизмы переработки представлений в образы</a:t>
            </a:r>
          </a:p>
          <a:p>
            <a:pPr marL="514350" indent="-514350">
              <a:buAutoNum type="arabicPeriod"/>
            </a:pPr>
            <a:r>
              <a:rPr lang="ru-RU" dirty="0"/>
              <a:t>Индивидуальные особенности воображения и его развитие</a:t>
            </a:r>
          </a:p>
          <a:p>
            <a:pPr marL="514350" indent="-514350">
              <a:buAutoNum type="arabicPeriod"/>
            </a:pPr>
            <a:r>
              <a:rPr lang="ru-RU" dirty="0"/>
              <a:t>Воображение и творчество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ru-RU" dirty="0"/>
              <a:t>1. Общая характеристика воображения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Воображение — это процесс преобразования представлений, отражаю­щих реальную действительность, и создание на этой основе новых представлений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Общая характеристика воображения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Процесс воображения всегда протекает в неразрывной связи с двумя другими психическими процессами — памятью и мышлением</a:t>
            </a:r>
          </a:p>
          <a:p>
            <a:endParaRPr lang="ru-RU" dirty="0"/>
          </a:p>
          <a:p>
            <a:r>
              <a:rPr lang="ru-RU" dirty="0"/>
              <a:t>Образы воображения создаются только путем переработки отдельных сторон имеющихся у человека образов реальной действительности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Общая характеристика воображения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Физиологической  основой воображения является актуализация нервных связей, их распад, перегруппировка и объединение в новые системы</a:t>
            </a:r>
          </a:p>
          <a:p>
            <a:r>
              <a:rPr lang="ru-RU" dirty="0"/>
              <a:t>Физиологические  механизмы связаны не только с корой, но и с более глубоко залегающими структурами мозга</a:t>
            </a:r>
          </a:p>
          <a:p>
            <a:r>
              <a:rPr lang="ru-RU" dirty="0"/>
              <a:t>Воображение оказывает влияние на многие органические процессы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Виды воображения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Процессы воображения могут различаться по степени </a:t>
            </a:r>
            <a:r>
              <a:rPr lang="ru-RU" b="1" i="1" dirty="0"/>
              <a:t>произвольности, </a:t>
            </a:r>
            <a:r>
              <a:rPr lang="ru-RU" dirty="0"/>
              <a:t>или </a:t>
            </a:r>
            <a:r>
              <a:rPr lang="ru-RU" b="1" i="1" dirty="0"/>
              <a:t>преднамеренности</a:t>
            </a:r>
          </a:p>
          <a:p>
            <a:endParaRPr lang="ru-RU" b="1" i="1" dirty="0"/>
          </a:p>
          <a:p>
            <a:r>
              <a:rPr lang="ru-RU" dirty="0"/>
              <a:t>Среди видов произвольного воображения выделяют </a:t>
            </a:r>
            <a:r>
              <a:rPr lang="ru-RU" b="1" i="1" dirty="0"/>
              <a:t>воссоздающее воображение, творческое воображение </a:t>
            </a:r>
            <a:r>
              <a:rPr lang="ru-RU" dirty="0"/>
              <a:t>и </a:t>
            </a:r>
            <a:r>
              <a:rPr lang="ru-RU" b="1" i="1" dirty="0"/>
              <a:t>мечту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Творческое воображение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Характеризуется  тем, что человек преобразует представления и создает новые  образы</a:t>
            </a:r>
          </a:p>
          <a:p>
            <a:r>
              <a:rPr lang="ru-RU" dirty="0"/>
              <a:t>С репродуктивным воображением соотносится натурализм и реализм в искусстве</a:t>
            </a:r>
          </a:p>
          <a:p>
            <a:r>
              <a:rPr lang="ru-RU" dirty="0"/>
              <a:t>Источником любого направления в искусстве может быть только жизнь, она выступает в качестве первичной базы для фантазии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П. Пикассо «</a:t>
            </a:r>
            <a:r>
              <a:rPr lang="ru-RU" dirty="0" err="1"/>
              <a:t>Герника</a:t>
            </a:r>
            <a:r>
              <a:rPr lang="ru-RU" dirty="0"/>
              <a:t>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 descr="C:\Documents and Settings\Leonid\Мои документы\Downloads\Пикассо Герник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539646" cy="3996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Виды воображения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/>
              <a:t>Мечта — особый вид воображения, представляющий собой самостоятельное создание новых образов и направленный на будущую деятельность, выражающий желания человека и, в отличие от творческого воображения, не включённый непосредственно в деятельность в данный момент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183</TotalTime>
  <Words>588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Воображение</vt:lpstr>
      <vt:lpstr>План лекции</vt:lpstr>
      <vt:lpstr>1. Общая характеристика воображения</vt:lpstr>
      <vt:lpstr>1. Общая характеристика воображения</vt:lpstr>
      <vt:lpstr>1. Общая характеристика воображения</vt:lpstr>
      <vt:lpstr>2. Виды воображения</vt:lpstr>
      <vt:lpstr>Творческое воображение</vt:lpstr>
      <vt:lpstr>П. Пикассо «Герника»</vt:lpstr>
      <vt:lpstr>2. Виды воображения</vt:lpstr>
      <vt:lpstr>2. Виды воображения</vt:lpstr>
      <vt:lpstr>2. Виды воображения</vt:lpstr>
      <vt:lpstr>3. Механизмы переработки представлений в воображаемые образы </vt:lpstr>
      <vt:lpstr>3. Механизмы переработки представлений в воображаемые образы </vt:lpstr>
      <vt:lpstr>3. Механизмы переработки представлений в воображаемые образы </vt:lpstr>
      <vt:lpstr>4. Индивидуальные особенности воображения и его развитие</vt:lpstr>
      <vt:lpstr>4. Индивидуальные особенности воображения и его развитие</vt:lpstr>
      <vt:lpstr>5. Воображение и творчество</vt:lpstr>
      <vt:lpstr>5. Воображение и творчество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Воображение</dc:title>
  <cp:lastModifiedBy>Леонид</cp:lastModifiedBy>
  <cp:revision>22</cp:revision>
  <dcterms:modified xsi:type="dcterms:W3CDTF">2020-08-26T12:14:10Z</dcterms:modified>
</cp:coreProperties>
</file>